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4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30" y="4024306"/>
            <a:ext cx="2143140" cy="8572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TCS4-00-009 B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7430" y="6667512"/>
            <a:ext cx="2143140" cy="857256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T3-6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« COLONNE 6 »</a:t>
            </a:r>
            <a:endParaRPr lang="fr-FR" sz="1800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>
            <a:stCxn id="2" idx="2"/>
            <a:endCxn id="3" idx="0"/>
          </p:cNvCxnSpPr>
          <p:nvPr/>
        </p:nvCxnSpPr>
        <p:spPr>
          <a:xfrm rot="5400000">
            <a:off x="2536025" y="5774537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86190" y="8882090"/>
            <a:ext cx="25003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CC-N</a:t>
            </a:r>
            <a:endParaRPr lang="fr-FR" sz="1050" dirty="0"/>
          </a:p>
        </p:txBody>
      </p:sp>
      <p:sp>
        <p:nvSpPr>
          <p:cNvPr id="7" name="ZoneTexte 6"/>
          <p:cNvSpPr txBox="1"/>
          <p:nvPr/>
        </p:nvSpPr>
        <p:spPr>
          <a:xfrm>
            <a:off x="3714752" y="9167842"/>
            <a:ext cx="2357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DEPART COLONNE 6, TIROIR 3-6</a:t>
            </a:r>
            <a:endParaRPr lang="fr-FR" sz="1000" dirty="0"/>
          </a:p>
        </p:txBody>
      </p:sp>
      <p:sp>
        <p:nvSpPr>
          <p:cNvPr id="8" name="ZoneTexte 7"/>
          <p:cNvSpPr txBox="1"/>
          <p:nvPr/>
        </p:nvSpPr>
        <p:spPr>
          <a:xfrm>
            <a:off x="4643446" y="9628306"/>
            <a:ext cx="714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224</a:t>
            </a:r>
            <a:endParaRPr lang="fr-FR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5214950" y="9628306"/>
            <a:ext cx="928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3</TotalTime>
  <Words>17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2011-11-04T15:42:24Z</dcterms:created>
  <dcterms:modified xsi:type="dcterms:W3CDTF">2011-12-20T08:29:39Z</dcterms:modified>
</cp:coreProperties>
</file>